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8" r:id="rId15"/>
    <p:sldId id="269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7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bg-BG" smtClean="0"/>
              <a:t>Щракнете, за да редактирате стила на подзаглавието в образеца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30822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123471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лавка на секц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17081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67107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947685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95204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550393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762696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5999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 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37536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Заглавие и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108083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Цитат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14305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Картичка с им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5964663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971443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и с карти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307388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023088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189347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38B2704-ED3D-4AFE-A1F4-9BDDE5FC1BF5}" type="datetimeFigureOut">
              <a:rPr lang="bg-BG" smtClean="0"/>
              <a:t>28.5.2024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bg-BG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16AEC54-F8C8-4F4A-A327-6B99BB3514EB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54135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755332" y="777239"/>
            <a:ext cx="10583228" cy="1214121"/>
          </a:xfrm>
        </p:spPr>
        <p:txBody>
          <a:bodyPr/>
          <a:lstStyle/>
          <a:p>
            <a:r>
              <a:rPr lang="bg-BG" b="1" dirty="0" smtClean="0">
                <a:solidFill>
                  <a:schemeClr val="bg1"/>
                </a:solidFill>
              </a:rPr>
              <a:t>            Трета Възрастова   </a:t>
            </a:r>
            <a:endParaRPr lang="bg-BG" b="1" dirty="0">
              <a:solidFill>
                <a:schemeClr val="bg1"/>
              </a:solidFill>
            </a:endParaRPr>
          </a:p>
        </p:txBody>
      </p:sp>
      <p:pic>
        <p:nvPicPr>
          <p:cNvPr id="5" name="Картина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360" y="2235200"/>
            <a:ext cx="8757920" cy="2346960"/>
          </a:xfrm>
          <a:prstGeom prst="rect">
            <a:avLst/>
          </a:prstGeom>
        </p:spPr>
      </p:pic>
      <p:sp>
        <p:nvSpPr>
          <p:cNvPr id="3" name="Правоъгълник 2"/>
          <p:cNvSpPr/>
          <p:nvPr/>
        </p:nvSpPr>
        <p:spPr>
          <a:xfrm>
            <a:off x="3972560" y="5394960"/>
            <a:ext cx="409448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bg-BG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2023-2024г</a:t>
            </a:r>
            <a:endParaRPr lang="bg-BG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667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bg-BG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973668"/>
            <a:ext cx="11247120" cy="5681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416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1119292"/>
          </a:xfrm>
        </p:spPr>
        <p:txBody>
          <a:bodyPr/>
          <a:lstStyle/>
          <a:p>
            <a:r>
              <a:rPr lang="bg-BG" dirty="0" smtClean="0"/>
              <a:t>      Празнуване  на  Рожден ден </a:t>
            </a:r>
            <a:br>
              <a:rPr lang="bg-BG" dirty="0" smtClean="0"/>
            </a:br>
            <a:r>
              <a:rPr lang="bg-BG" dirty="0"/>
              <a:t> </a:t>
            </a:r>
            <a:r>
              <a:rPr lang="bg-BG" dirty="0" smtClean="0"/>
              <a:t>        на  децата от групата</a:t>
            </a:r>
            <a:endParaRPr lang="bg-BG" dirty="0"/>
          </a:p>
        </p:txBody>
      </p:sp>
      <p:pic>
        <p:nvPicPr>
          <p:cNvPr id="5" name="Картина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211" y="2047240"/>
            <a:ext cx="4483355" cy="4500880"/>
          </a:xfrm>
          <a:prstGeom prst="rect">
            <a:avLst/>
          </a:prstGeom>
        </p:spPr>
      </p:pic>
      <p:pic>
        <p:nvPicPr>
          <p:cNvPr id="7" name="Контейнер за съдържание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21201" y="2047240"/>
            <a:ext cx="3556000" cy="4546600"/>
          </a:xfrm>
          <a:prstGeom prst="rect">
            <a:avLst/>
          </a:prstGeom>
        </p:spPr>
      </p:pic>
      <p:pic>
        <p:nvPicPr>
          <p:cNvPr id="3" name="Картина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7200" y="2174240"/>
            <a:ext cx="3676151" cy="441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736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bg-BG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046" y="973668"/>
            <a:ext cx="5301218" cy="2802466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878" y="3776134"/>
            <a:ext cx="5337386" cy="3064102"/>
          </a:xfrm>
          <a:prstGeom prst="rect">
            <a:avLst/>
          </a:prstGeom>
        </p:spPr>
      </p:pic>
      <p:pic>
        <p:nvPicPr>
          <p:cNvPr id="8" name="Картина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1264" y="973668"/>
            <a:ext cx="5902960" cy="5866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628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Да приготвим зимнината 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360" y="2197100"/>
            <a:ext cx="3249819" cy="4467860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5617" y="2151380"/>
            <a:ext cx="3220085" cy="4559300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354138" y="2151380"/>
            <a:ext cx="4258741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50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Есенно тържество ,,Златна Есен“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5160" y="1680632"/>
            <a:ext cx="4318948" cy="5045274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4108" y="4078398"/>
            <a:ext cx="3993936" cy="2647508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04" y="1680632"/>
            <a:ext cx="4053840" cy="2397766"/>
          </a:xfrm>
          <a:prstGeom prst="rect">
            <a:avLst/>
          </a:prstGeom>
        </p:spPr>
      </p:pic>
      <p:pic>
        <p:nvPicPr>
          <p:cNvPr id="7" name="Картина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8044" y="1680632"/>
            <a:ext cx="3313956" cy="514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951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Работим с природни материали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103" y="2113280"/>
            <a:ext cx="5812737" cy="4744720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186257" y="1928879"/>
            <a:ext cx="5345342" cy="3069841"/>
          </a:xfrm>
          <a:prstGeom prst="rect">
            <a:avLst/>
          </a:prstGeom>
        </p:spPr>
      </p:pic>
      <p:pic>
        <p:nvPicPr>
          <p:cNvPr id="7" name="Картина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6257" y="4246880"/>
            <a:ext cx="5345341" cy="262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365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Картина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245" y="613800"/>
            <a:ext cx="11656555" cy="2108045"/>
          </a:xfrm>
          <a:prstGeom prst="rect">
            <a:avLst/>
          </a:prstGeom>
        </p:spPr>
      </p:pic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1311" y="2551743"/>
            <a:ext cx="3326592" cy="4018968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1461" y="2551743"/>
            <a:ext cx="4441213" cy="4018968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92821" y="2551743"/>
            <a:ext cx="4083860" cy="401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783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 Забавна математика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5121" y="1757680"/>
            <a:ext cx="3161188" cy="4815840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6309" y="1757680"/>
            <a:ext cx="3442811" cy="4815839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9120" y="1757680"/>
            <a:ext cx="4775200" cy="481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272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Писмо до Дядо Коледа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0463" y="2227580"/>
            <a:ext cx="5253937" cy="4376420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0639" y="2227580"/>
            <a:ext cx="5476241" cy="4376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544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         Дълго чакан гост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38640" y="1432560"/>
            <a:ext cx="2701501" cy="5232398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1897" y="1778000"/>
            <a:ext cx="2393903" cy="4870872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0" y="1680632"/>
            <a:ext cx="2113280" cy="4968240"/>
          </a:xfrm>
          <a:prstGeom prst="rect">
            <a:avLst/>
          </a:prstGeom>
        </p:spPr>
      </p:pic>
      <p:pic>
        <p:nvPicPr>
          <p:cNvPr id="7" name="Картина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574" y="1778000"/>
            <a:ext cx="4153803" cy="4886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347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Четене на приказки от гост четец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80" y="2580640"/>
            <a:ext cx="5669280" cy="4277360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160" y="2580640"/>
            <a:ext cx="6014720" cy="427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961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   Пожарна безопасност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88960" y="2190536"/>
            <a:ext cx="4003040" cy="4667464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0701" y="2190536"/>
            <a:ext cx="3318259" cy="4667464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80" y="2190536"/>
            <a:ext cx="4789421" cy="4667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5337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1088812"/>
          </a:xfrm>
        </p:spPr>
        <p:txBody>
          <a:bodyPr/>
          <a:lstStyle/>
          <a:p>
            <a:r>
              <a:rPr lang="bg-BG" dirty="0" smtClean="0"/>
              <a:t>                      Васил Левски –</a:t>
            </a:r>
            <a:br>
              <a:rPr lang="bg-BG" dirty="0" smtClean="0"/>
            </a:br>
            <a:r>
              <a:rPr lang="bg-BG" dirty="0" smtClean="0"/>
              <a:t>              Апостола на свободата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440" y="2062480"/>
            <a:ext cx="11257280" cy="479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6849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  Баба Марта бързала, </a:t>
            </a:r>
            <a:br>
              <a:rPr lang="bg-BG" dirty="0" smtClean="0"/>
            </a:br>
            <a:r>
              <a:rPr lang="bg-BG" dirty="0" smtClean="0"/>
              <a:t>               мартенички вързала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281" y="1903308"/>
            <a:ext cx="2865120" cy="4954692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1360" y="1903308"/>
            <a:ext cx="4125437" cy="4954692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0721" y="1853567"/>
            <a:ext cx="3119120" cy="5004433"/>
          </a:xfrm>
          <a:prstGeom prst="rect">
            <a:avLst/>
          </a:prstGeom>
        </p:spPr>
      </p:pic>
      <p:pic>
        <p:nvPicPr>
          <p:cNvPr id="7" name="Картина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8400" y="1853567"/>
            <a:ext cx="3403600" cy="5004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3089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Картина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61" y="2322778"/>
            <a:ext cx="2926080" cy="4403142"/>
          </a:xfrm>
          <a:prstGeom prst="rect">
            <a:avLst/>
          </a:prstGeom>
        </p:spPr>
      </p:pic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43372"/>
          </a:xfrm>
        </p:spPr>
        <p:txBody>
          <a:bodyPr/>
          <a:lstStyle/>
          <a:p>
            <a:r>
              <a:rPr lang="bg-BG" dirty="0" smtClean="0"/>
              <a:t>               Кулинарна работилничка</a:t>
            </a:r>
            <a:endParaRPr lang="bg-BG" dirty="0"/>
          </a:p>
        </p:txBody>
      </p:sp>
      <p:pic>
        <p:nvPicPr>
          <p:cNvPr id="6" name="Картина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7840" y="2322778"/>
            <a:ext cx="3060181" cy="4403142"/>
          </a:xfrm>
          <a:prstGeom prst="rect">
            <a:avLst/>
          </a:prstGeom>
        </p:spPr>
      </p:pic>
      <p:pic>
        <p:nvPicPr>
          <p:cNvPr id="7" name="Картина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8022" y="2322778"/>
            <a:ext cx="3042688" cy="4403142"/>
          </a:xfrm>
          <a:prstGeom prst="rect">
            <a:avLst/>
          </a:prstGeom>
        </p:spPr>
      </p:pic>
      <p:pic>
        <p:nvPicPr>
          <p:cNvPr id="8" name="Картина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0710" y="2322778"/>
            <a:ext cx="2919209" cy="440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3107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     Празника на МАМА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83844" y="2542540"/>
            <a:ext cx="3617436" cy="4315460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42540"/>
            <a:ext cx="4165600" cy="4315460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9898" y="2286000"/>
            <a:ext cx="4602102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4722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          Пролетен БАЛ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480" y="1940560"/>
            <a:ext cx="3140869" cy="4917440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349" y="1940560"/>
            <a:ext cx="8766651" cy="4917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2621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             Весел Велик ден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915" y="1821391"/>
            <a:ext cx="3187633" cy="5035128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3159" y="1794721"/>
            <a:ext cx="3498802" cy="2419352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6175" y="1821390"/>
            <a:ext cx="2695825" cy="5209966"/>
          </a:xfrm>
          <a:prstGeom prst="rect">
            <a:avLst/>
          </a:prstGeom>
        </p:spPr>
      </p:pic>
      <p:pic>
        <p:nvPicPr>
          <p:cNvPr id="7" name="Картина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373" y="4211109"/>
            <a:ext cx="3561714" cy="2845436"/>
          </a:xfrm>
          <a:prstGeom prst="rect">
            <a:avLst/>
          </a:prstGeom>
        </p:spPr>
      </p:pic>
      <p:pic>
        <p:nvPicPr>
          <p:cNvPr id="8" name="Картина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56243" y="1819910"/>
            <a:ext cx="2845821" cy="503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6146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smtClean="0"/>
              <a:t>        Ново животно в гората - театър</a:t>
            </a:r>
            <a:endParaRPr lang="bg-BG" dirty="0"/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999" y="1808480"/>
            <a:ext cx="2562225" cy="5049520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4224" y="1808480"/>
            <a:ext cx="3134805" cy="5049520"/>
          </a:xfrm>
          <a:prstGeom prst="rect">
            <a:avLst/>
          </a:prstGeom>
        </p:spPr>
      </p:pic>
      <p:pic>
        <p:nvPicPr>
          <p:cNvPr id="6" name="Картина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391254" y="1808480"/>
            <a:ext cx="3800745" cy="5049520"/>
          </a:xfrm>
          <a:prstGeom prst="rect">
            <a:avLst/>
          </a:prstGeom>
        </p:spPr>
      </p:pic>
      <p:pic>
        <p:nvPicPr>
          <p:cNvPr id="7" name="Картина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9029" y="1808480"/>
            <a:ext cx="2867931" cy="5049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4150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54954" y="1005840"/>
            <a:ext cx="8761413" cy="711200"/>
          </a:xfrm>
        </p:spPr>
        <p:txBody>
          <a:bodyPr/>
          <a:lstStyle/>
          <a:p>
            <a:r>
              <a:rPr lang="bg-BG" dirty="0" smtClean="0"/>
              <a:t>         Благодарим   за вниманието</a:t>
            </a:r>
            <a:endParaRPr lang="bg-BG" dirty="0"/>
          </a:p>
        </p:txBody>
      </p:sp>
      <p:pic>
        <p:nvPicPr>
          <p:cNvPr id="7" name="Контейнер за съдържание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6400" y="1849120"/>
            <a:ext cx="1134872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426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Йон – заседателна зала">
  <a:themeElements>
    <a:clrScheme name="Йон – заседателна зала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Йон – заседателна зала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Йон – заседателна зала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180</TotalTime>
  <Words>81</Words>
  <Application>Microsoft Office PowerPoint</Application>
  <PresentationFormat>Широк екран</PresentationFormat>
  <Paragraphs>19</Paragraphs>
  <Slides>21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21</vt:i4>
      </vt:variant>
    </vt:vector>
  </HeadingPairs>
  <TitlesOfParts>
    <vt:vector size="26" baseType="lpstr">
      <vt:lpstr>Arial</vt:lpstr>
      <vt:lpstr>Century Gothic</vt:lpstr>
      <vt:lpstr>Times New Roman</vt:lpstr>
      <vt:lpstr>Wingdings 3</vt:lpstr>
      <vt:lpstr>Йон – заседателна зала</vt:lpstr>
      <vt:lpstr>            Трета Възрастова   </vt:lpstr>
      <vt:lpstr>Презентация на PowerPoint</vt:lpstr>
      <vt:lpstr>      Празнуване  на  Рожден ден           на  децата от групата</vt:lpstr>
      <vt:lpstr>Презентация на PowerPoint</vt:lpstr>
      <vt:lpstr>             Да приготвим зимнината </vt:lpstr>
      <vt:lpstr>     Есенно тържество ,,Златна Есен“</vt:lpstr>
      <vt:lpstr>    Работим с природни материали</vt:lpstr>
      <vt:lpstr>Презентация на PowerPoint</vt:lpstr>
      <vt:lpstr>              Забавна математика</vt:lpstr>
      <vt:lpstr>             Писмо до Дядо Коледа</vt:lpstr>
      <vt:lpstr>                      Дълго чакан гост</vt:lpstr>
      <vt:lpstr>      Четене на приказки от гост четец</vt:lpstr>
      <vt:lpstr>                Пожарна безопасност</vt:lpstr>
      <vt:lpstr>                      Васил Левски –               Апостола на свободата</vt:lpstr>
      <vt:lpstr>               Баба Марта бързала,                 мартенички вързала</vt:lpstr>
      <vt:lpstr>               Кулинарна работилничка</vt:lpstr>
      <vt:lpstr>                  Празника на МАМА</vt:lpstr>
      <vt:lpstr>                       Пролетен БАЛ</vt:lpstr>
      <vt:lpstr>                     Весел Велик ден</vt:lpstr>
      <vt:lpstr>        Ново животно в гората - театър</vt:lpstr>
      <vt:lpstr>         Благодарим   за вниманието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Трета Възрастова група   </dc:title>
  <dc:creator>Teacher</dc:creator>
  <cp:lastModifiedBy>Teacher</cp:lastModifiedBy>
  <cp:revision>20</cp:revision>
  <dcterms:created xsi:type="dcterms:W3CDTF">2024-05-15T09:09:25Z</dcterms:created>
  <dcterms:modified xsi:type="dcterms:W3CDTF">2024-05-28T12:54:45Z</dcterms:modified>
</cp:coreProperties>
</file>