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  <p:sldId id="267" r:id="rId11"/>
    <p:sldId id="266" r:id="rId12"/>
    <p:sldId id="268" r:id="rId13"/>
    <p:sldId id="269" r:id="rId14"/>
    <p:sldId id="273" r:id="rId15"/>
    <p:sldId id="270" r:id="rId16"/>
    <p:sldId id="271" r:id="rId17"/>
    <p:sldId id="274" r:id="rId18"/>
    <p:sldId id="275" r:id="rId19"/>
    <p:sldId id="276" r:id="rId20"/>
    <p:sldId id="277" r:id="rId21"/>
    <p:sldId id="272" r:id="rId2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2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755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073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709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122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268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511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2901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4134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088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389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253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579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7365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0902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8435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189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843F88-6775-4FA7-89A0-24EE7D791A47}" type="datetimeFigureOut">
              <a:rPr lang="bg-BG" smtClean="0"/>
              <a:t>28.5.2024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26FD549-717B-4C9E-93F8-D2C8BA553A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7459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09" y="515566"/>
            <a:ext cx="11070075" cy="575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549612"/>
            <a:ext cx="10920886" cy="590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96663" y="4428966"/>
            <a:ext cx="10599872" cy="1507067"/>
          </a:xfrm>
        </p:spPr>
        <p:txBody>
          <a:bodyPr/>
          <a:lstStyle/>
          <a:p>
            <a:r>
              <a:rPr lang="bg-BG" dirty="0" smtClean="0"/>
              <a:t>               </a:t>
            </a:r>
            <a:r>
              <a:rPr lang="bg-BG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Втора </a:t>
            </a:r>
            <a:r>
              <a:rPr lang="bg-BG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възрастова група</a:t>
            </a:r>
            <a:br>
              <a:rPr lang="bg-BG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bg-BG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  </a:t>
            </a:r>
            <a:r>
              <a:rPr lang="bg-BG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2022-2023г</a:t>
            </a:r>
            <a:r>
              <a:rPr lang="bg-BG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1" y="834501"/>
            <a:ext cx="10599873" cy="339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0"/>
            <a:ext cx="10891703" cy="1639111"/>
          </a:xfrm>
        </p:spPr>
        <p:txBody>
          <a:bodyPr/>
          <a:lstStyle/>
          <a:p>
            <a:r>
              <a:rPr lang="ru-RU" dirty="0" smtClean="0"/>
              <a:t>                                   </a:t>
            </a:r>
            <a: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Работилничка </a:t>
            </a: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 деца с родители</a:t>
            </a:r>
            <a:b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</a:t>
            </a:r>
            <a:r>
              <a:rPr lang="ru-RU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,,</a:t>
            </a: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Чудна есен“</a:t>
            </a:r>
            <a:endParaRPr lang="bg-BG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430" y="2676078"/>
            <a:ext cx="8535140" cy="150584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4" y="2867389"/>
            <a:ext cx="8535140" cy="296920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1" y="2159540"/>
            <a:ext cx="5162111" cy="402725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674" y="2159541"/>
            <a:ext cx="5589790" cy="402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7" y="2026446"/>
            <a:ext cx="5635543" cy="409534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238" y="2026446"/>
            <a:ext cx="5817141" cy="4095343"/>
          </a:xfrm>
          <a:prstGeom prst="rect">
            <a:avLst/>
          </a:prstGeom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1"/>
            <a:ext cx="9734111" cy="11097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           </a:t>
            </a:r>
            <a:r>
              <a:rPr lang="ru-RU" sz="4000" b="1" dirty="0" smtClean="0"/>
              <a:t>Най- </a:t>
            </a:r>
            <a:r>
              <a:rPr lang="ru-RU" sz="4000" b="1" dirty="0"/>
              <a:t>добрата кулинарка</a:t>
            </a:r>
            <a:br>
              <a:rPr lang="ru-RU" sz="4000" b="1" dirty="0"/>
            </a:br>
            <a:r>
              <a:rPr lang="ru-RU" sz="4000" b="1" dirty="0"/>
              <a:t>				</a:t>
            </a:r>
            <a:r>
              <a:rPr lang="ru-RU" sz="4000" b="1" dirty="0" smtClean="0"/>
              <a:t>          Мастър </a:t>
            </a:r>
            <a:r>
              <a:rPr lang="ru-RU" sz="4000" b="1" dirty="0"/>
              <a:t>шеф Рени</a:t>
            </a:r>
            <a:endParaRPr lang="bg-BG" sz="4000" b="1" dirty="0"/>
          </a:p>
        </p:txBody>
      </p:sp>
    </p:spTree>
    <p:extLst>
      <p:ext uri="{BB962C8B-B14F-4D97-AF65-F5344CB8AC3E}">
        <p14:creationId xmlns:p14="http://schemas.microsoft.com/office/powerpoint/2010/main" val="326712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0"/>
            <a:ext cx="11008435" cy="1639111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                                     </a:t>
            </a:r>
            <a:r>
              <a:rPr lang="bg-BG" sz="3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  кабинета на лекаря</a:t>
            </a:r>
            <a:endParaRPr lang="bg-BG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11" y="2324912"/>
            <a:ext cx="5466943" cy="395682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154" y="2324911"/>
            <a:ext cx="5729592" cy="395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714983"/>
            <a:ext cx="10940341" cy="1357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Изработваме книжки и играчки </a:t>
            </a:r>
            <a:endParaRPr lang="bg-BG" sz="32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bg-BG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bg-BG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  </a:t>
            </a:r>
            <a:r>
              <a:rPr lang="bg-BG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   магазин </a:t>
            </a:r>
            <a:r>
              <a:rPr lang="bg-BG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,,Звънче“</a:t>
            </a:r>
            <a:endParaRPr lang="bg-BG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424" y="2431916"/>
            <a:ext cx="5496129" cy="3984036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19" y="2355663"/>
            <a:ext cx="5407621" cy="4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85800"/>
            <a:ext cx="10629056" cy="1561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4000" dirty="0" smtClean="0"/>
              <a:t>            </a:t>
            </a:r>
            <a:r>
              <a:rPr lang="bg-BG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Играем си играта и спазваме  правилата.</a:t>
            </a:r>
            <a:endParaRPr lang="bg-BG" sz="2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984443"/>
            <a:ext cx="4841099" cy="423153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324" y="1984444"/>
            <a:ext cx="5865778" cy="423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0"/>
            <a:ext cx="10317771" cy="1162455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                </a:t>
            </a:r>
            <a:r>
              <a:rPr lang="bg-BG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Знаем правилата за безопасност</a:t>
            </a:r>
            <a:endParaRPr lang="bg-BG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1" y="2256817"/>
            <a:ext cx="5239933" cy="416343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081" y="2256817"/>
            <a:ext cx="5097293" cy="416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6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85801"/>
            <a:ext cx="10230222" cy="977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Книжката е прозорчето към света, а ние обичаме книжките и ще покорим  света.</a:t>
            </a:r>
            <a:endParaRPr lang="bg-BG" sz="28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6" y="2208181"/>
            <a:ext cx="3803515" cy="435961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826" y="2208180"/>
            <a:ext cx="3486994" cy="426131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299" y="2208181"/>
            <a:ext cx="3633213" cy="426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2694562"/>
            <a:ext cx="3473377" cy="3679858"/>
          </a:xfrm>
          <a:prstGeom prst="rect">
            <a:avLst/>
          </a:prstGeom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95528"/>
            <a:ext cx="11027890" cy="1230549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</a:t>
            </a:r>
            <a:r>
              <a:rPr lang="bg-BG" sz="3600" b="1" dirty="0" smtClean="0"/>
              <a:t>Изработваме Новогодишни картички</a:t>
            </a:r>
            <a:endParaRPr lang="bg-BG" sz="3600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586" y="2750809"/>
            <a:ext cx="3181372" cy="362853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955" y="2694562"/>
            <a:ext cx="3988194" cy="360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4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0"/>
            <a:ext cx="10784699" cy="9289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b="1" dirty="0" smtClean="0"/>
              <a:t>     </a:t>
            </a:r>
            <a:r>
              <a:rPr lang="bg-BG" sz="2800" b="1" dirty="0" smtClean="0"/>
              <a:t>      </a:t>
            </a:r>
            <a:r>
              <a:rPr lang="bg-BG" sz="2800" b="1" dirty="0" smtClean="0"/>
              <a:t>С помощта на родителите направихме </a:t>
            </a:r>
            <a:endParaRPr lang="bg-BG" sz="2800" b="1" dirty="0" smtClean="0"/>
          </a:p>
          <a:p>
            <a:pPr marL="0" indent="0">
              <a:buNone/>
            </a:pPr>
            <a:r>
              <a:rPr lang="bg-BG" sz="2800" b="1" dirty="0"/>
              <a:t> </a:t>
            </a:r>
            <a:r>
              <a:rPr lang="bg-BG" sz="2800" b="1" dirty="0" smtClean="0"/>
              <a:t>                        к</a:t>
            </a:r>
            <a:r>
              <a:rPr lang="bg-BG" sz="2800" b="1" dirty="0" smtClean="0"/>
              <a:t>оледни </a:t>
            </a:r>
            <a:r>
              <a:rPr lang="bg-BG" sz="2800" b="1" dirty="0" smtClean="0"/>
              <a:t>играчки за елхата.</a:t>
            </a:r>
            <a:endParaRPr lang="bg-BG" sz="28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51" y="2168356"/>
            <a:ext cx="3809477" cy="437562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229" y="2178996"/>
            <a:ext cx="4022099" cy="437562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328" y="2178996"/>
            <a:ext cx="3579778" cy="436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3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1"/>
            <a:ext cx="10658239" cy="1483468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</a:t>
            </a:r>
            <a:r>
              <a:rPr lang="bg-BG" sz="2800" b="1" dirty="0" smtClean="0"/>
              <a:t>Дядо Коледа дойде, подаръци да ни донесе.</a:t>
            </a:r>
            <a:endParaRPr lang="bg-BG" sz="28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1" y="2373550"/>
            <a:ext cx="2457823" cy="376551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963" y="2412460"/>
            <a:ext cx="2655650" cy="376551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350" y="2451370"/>
            <a:ext cx="2548646" cy="376551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6647" y="2451370"/>
            <a:ext cx="2490281" cy="368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85801"/>
            <a:ext cx="10677694" cy="977630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     </a:t>
            </a:r>
            <a:r>
              <a:rPr lang="bg-BG" sz="2400" b="1" dirty="0" smtClean="0"/>
              <a:t>Отбелязване   на националният празник Трети март</a:t>
            </a:r>
            <a:endParaRPr lang="bg-BG" sz="24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48" y="2062265"/>
            <a:ext cx="3807746" cy="410456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40085"/>
            <a:ext cx="3249037" cy="402674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144" y="2140086"/>
            <a:ext cx="3420164" cy="402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85800"/>
            <a:ext cx="10395592" cy="145428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3600" b="1" dirty="0" smtClean="0"/>
              <a:t>        Мартенско </a:t>
            </a:r>
            <a:r>
              <a:rPr lang="bg-BG" sz="3600" b="1" dirty="0" smtClean="0"/>
              <a:t>ателие – изработване на мартенички с активно участие на родители.</a:t>
            </a:r>
            <a:endParaRPr lang="bg-BG" sz="36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95" y="2461098"/>
            <a:ext cx="3086909" cy="408690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504" y="2540204"/>
            <a:ext cx="2641861" cy="400779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365" y="2500652"/>
            <a:ext cx="2786175" cy="400779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540" y="2461100"/>
            <a:ext cx="2876926" cy="400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3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0"/>
            <a:ext cx="10920885" cy="1288915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 </a:t>
            </a:r>
            <a:r>
              <a:rPr lang="bg-BG" sz="2400" b="1" dirty="0" smtClean="0"/>
              <a:t>Баба Марта дойде и мартенички върза на всяко дете.</a:t>
            </a:r>
            <a:endParaRPr lang="bg-BG" sz="24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2130357"/>
            <a:ext cx="5269116" cy="434826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978" y="2130357"/>
            <a:ext cx="5282119" cy="43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0471468" cy="1000761"/>
          </a:xfrm>
        </p:spPr>
        <p:txBody>
          <a:bodyPr>
            <a:normAutofit/>
          </a:bodyPr>
          <a:lstStyle/>
          <a:p>
            <a:r>
              <a:rPr lang="bg-BG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Работим с дидактичен материал и интерактивни методи на преподаване</a:t>
            </a:r>
            <a:endParaRPr lang="bg-BG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30952" y="2468880"/>
            <a:ext cx="3609235" cy="387159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680" y="2082800"/>
            <a:ext cx="2976880" cy="425704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07677" y="1818641"/>
            <a:ext cx="3545839" cy="434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82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560" y="142240"/>
            <a:ext cx="6807199" cy="28346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21160" y="3647440"/>
            <a:ext cx="2636999" cy="284988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760" y="3647440"/>
            <a:ext cx="2773680" cy="284988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376" y="3129280"/>
            <a:ext cx="5900624" cy="360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9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47951" y="807721"/>
            <a:ext cx="9615249" cy="12039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                  Ако </a:t>
            </a:r>
            <a:r>
              <a:rPr lang="ru-RU" b="1" dirty="0"/>
              <a:t>искате да чувате звуците на птица, не купувайте клетка,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                                  а </a:t>
            </a:r>
            <a:r>
              <a:rPr lang="ru-RU" b="1" dirty="0"/>
              <a:t>засадете дърво</a:t>
            </a:r>
            <a:r>
              <a:rPr lang="ru-RU" b="1" dirty="0" smtClean="0"/>
              <a:t>.</a:t>
            </a:r>
            <a:endParaRPr lang="bg-BG" b="1" dirty="0"/>
          </a:p>
          <a:p>
            <a:pPr marL="0" indent="0">
              <a:buNone/>
            </a:pPr>
            <a:r>
              <a:rPr lang="bg-BG" b="1" dirty="0" smtClean="0"/>
              <a:t>                                                Отбелязване Дена на Гората</a:t>
            </a:r>
            <a:endParaRPr lang="bg-BG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20" y="2974238"/>
            <a:ext cx="3649980" cy="326400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0" y="2974238"/>
            <a:ext cx="3586480" cy="326400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818" y="2974238"/>
            <a:ext cx="3593941" cy="326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71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2" y="685801"/>
            <a:ext cx="10410508" cy="767080"/>
          </a:xfrm>
        </p:spPr>
        <p:txBody>
          <a:bodyPr>
            <a:normAutofit/>
          </a:bodyPr>
          <a:lstStyle/>
          <a:p>
            <a:pPr marL="3657600" lvl="8" indent="0">
              <a:buNone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празнуват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" y="2428875"/>
            <a:ext cx="3345180" cy="375856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40" y="2428875"/>
            <a:ext cx="3413760" cy="375856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240" y="2428874"/>
            <a:ext cx="3880067" cy="375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23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4211" y="685801"/>
            <a:ext cx="10979251" cy="1084634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  </a:t>
            </a:r>
            <a:r>
              <a:rPr lang="bg-BG" sz="4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Благодарим за вниманието</a:t>
            </a:r>
            <a:endParaRPr lang="bg-BG" sz="4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30" y="1945532"/>
            <a:ext cx="11371633" cy="472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7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и">
  <a:themeElements>
    <a:clrScheme name="Сектори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и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и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192</TotalTime>
  <Words>153</Words>
  <Application>Microsoft Office PowerPoint</Application>
  <PresentationFormat>Широк екран</PresentationFormat>
  <Paragraphs>22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5" baseType="lpstr">
      <vt:lpstr>Century Gothic</vt:lpstr>
      <vt:lpstr>Times New Roman</vt:lpstr>
      <vt:lpstr>Wingdings 3</vt:lpstr>
      <vt:lpstr>Сектори</vt:lpstr>
      <vt:lpstr>Презентация на PowerPoint</vt:lpstr>
      <vt:lpstr>Презентация на PowerPoint</vt:lpstr>
      <vt:lpstr>               Втора възрастова група                            2022-2023г.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Работим с дидактичен материал и интерактивни методи на преподаване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Teacher</dc:creator>
  <cp:lastModifiedBy>Teacher</cp:lastModifiedBy>
  <cp:revision>20</cp:revision>
  <dcterms:created xsi:type="dcterms:W3CDTF">2023-03-17T11:29:42Z</dcterms:created>
  <dcterms:modified xsi:type="dcterms:W3CDTF">2024-05-28T12:45:45Z</dcterms:modified>
</cp:coreProperties>
</file>